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Hoja1!$B$1</c:f>
              <c:strCache>
                <c:ptCount val="1"/>
                <c:pt idx="0">
                  <c:v>Empleo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cat>
            <c:strRef>
              <c:f>Hoja1!$A$2:$A$5</c:f>
              <c:strCache>
                <c:ptCount val="4"/>
                <c:pt idx="0">
                  <c:v>Primer Trimestre</c:v>
                </c:pt>
                <c:pt idx="1">
                  <c:v>Segundo Trimestre</c:v>
                </c:pt>
                <c:pt idx="2">
                  <c:v>Tercer Trimestre</c:v>
                </c:pt>
                <c:pt idx="3">
                  <c:v>Cuarto Trimestre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Formal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cat>
            <c:strRef>
              <c:f>Hoja1!$A$2:$A$5</c:f>
              <c:strCache>
                <c:ptCount val="4"/>
                <c:pt idx="0">
                  <c:v>Primer Trimestre</c:v>
                </c:pt>
                <c:pt idx="1">
                  <c:v>Segundo Trimestre</c:v>
                </c:pt>
                <c:pt idx="2">
                  <c:v>Tercer Trimestre</c:v>
                </c:pt>
                <c:pt idx="3">
                  <c:v>Cuarto Trimestre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Informal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strRef>
              <c:f>Hoja1!$A$2:$A$5</c:f>
              <c:strCache>
                <c:ptCount val="4"/>
                <c:pt idx="0">
                  <c:v>Primer Trimestre</c:v>
                </c:pt>
                <c:pt idx="1">
                  <c:v>Segundo Trimestre</c:v>
                </c:pt>
                <c:pt idx="2">
                  <c:v>Tercer Trimestre</c:v>
                </c:pt>
                <c:pt idx="3">
                  <c:v>Cuarto Trimestre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109084672"/>
        <c:axId val="109086208"/>
        <c:axId val="99673408"/>
      </c:bar3DChart>
      <c:catAx>
        <c:axId val="109084672"/>
        <c:scaling>
          <c:orientation val="minMax"/>
        </c:scaling>
        <c:axPos val="b"/>
        <c:tickLblPos val="nextTo"/>
        <c:crossAx val="109086208"/>
        <c:crosses val="autoZero"/>
        <c:auto val="1"/>
        <c:lblAlgn val="ctr"/>
        <c:lblOffset val="100"/>
      </c:catAx>
      <c:valAx>
        <c:axId val="109086208"/>
        <c:scaling>
          <c:orientation val="minMax"/>
        </c:scaling>
        <c:axPos val="l"/>
        <c:majorGridlines/>
        <c:numFmt formatCode="General" sourceLinked="1"/>
        <c:tickLblPos val="nextTo"/>
        <c:crossAx val="109084672"/>
        <c:crosses val="autoZero"/>
        <c:crossBetween val="between"/>
      </c:valAx>
      <c:serAx>
        <c:axId val="99673408"/>
        <c:scaling>
          <c:orientation val="minMax"/>
        </c:scaling>
        <c:axPos val="b"/>
        <c:tickLblPos val="nextTo"/>
        <c:crossAx val="109086208"/>
        <c:crosses val="autoZero"/>
      </c:serAx>
    </c:plotArea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ransition spd="slow" advClick="0" advTm="10000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93219-92CC-49FF-ADCE-DD84C4E9980C}" type="datetimeFigureOut">
              <a:rPr lang="es-MX" smtClean="0"/>
              <a:t>15/03/2018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4BE21-9764-494E-A4AC-E7A1FC49760B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cut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ignificado de Economía. Imágen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059832" y="6150114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solidFill>
                  <a:srgbClr val="FF00FF"/>
                </a:solidFill>
              </a:rPr>
              <a:t>Economía</a:t>
            </a:r>
            <a:endParaRPr lang="es-MX" sz="40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 advClick="0" advTm="10000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upload.wikimedia.org/wikipedia/commons/d/d8/Mexico-nuevo-leon-monterrey-palacio-de-gobier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2195736" y="5373216"/>
            <a:ext cx="52340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>
                <a:solidFill>
                  <a:srgbClr val="FF00FF"/>
                </a:solidFill>
              </a:rPr>
              <a:t>Nuevo León</a:t>
            </a:r>
            <a:endParaRPr lang="es-MX" sz="80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 advClick="0" advTm="10000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5715000"/>
            <a:ext cx="8229600" cy="1143000"/>
          </a:xfrm>
        </p:spPr>
        <p:txBody>
          <a:bodyPr/>
          <a:lstStyle/>
          <a:p>
            <a:r>
              <a:rPr lang="es-MX" sz="4800" b="1" dirty="0" smtClean="0">
                <a:solidFill>
                  <a:srgbClr val="FF00FF"/>
                </a:solidFill>
              </a:rPr>
              <a:t>Indicadores Económicos</a:t>
            </a:r>
            <a:endParaRPr lang="es-MX" sz="4800" b="1" dirty="0">
              <a:solidFill>
                <a:srgbClr val="FF00FF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79512" y="476672"/>
          <a:ext cx="810039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Glass Clipart PNG file tag list, Glass clip arts SVG file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04664"/>
            <a:ext cx="2131436" cy="288032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0000"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Indicadores Económicos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ruben.valenzuela</dc:creator>
  <cp:lastModifiedBy>ruben.valenzuela</cp:lastModifiedBy>
  <cp:revision>9</cp:revision>
  <dcterms:created xsi:type="dcterms:W3CDTF">2018-03-15T15:10:11Z</dcterms:created>
  <dcterms:modified xsi:type="dcterms:W3CDTF">2018-03-15T16:37:10Z</dcterms:modified>
</cp:coreProperties>
</file>