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FE2D2-3BEC-485B-8970-E8A0A68DEC43}" type="datetimeFigureOut">
              <a:rPr lang="es-MX" smtClean="0"/>
              <a:t>22/02/2018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3CB18-3302-493B-99BC-DCF84C12B37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tse1.mm.bing.net/th?id=OIP.9tiG8vJrPIRKAZOxpUyL9AHaFw&amp;pid=15.1&amp;P=0&amp;w=225&amp;h=1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6264696" cy="48725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s://tse1.mm.bing.net/th?id=OIP.PSf9QfVXf6ijEuL93R3c3gHaDv&amp;pid=15.1&amp;P=0&amp;w=322&amp;h=16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80727"/>
            <a:ext cx="3672408" cy="1859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s://tse3.mm.bing.net/th?id=OIP.GqFaFHp2vShtIy40JnmbcwHaFm&amp;pid=15.1&amp;P=0&amp;w=214&amp;h=1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2038350" cy="1543051"/>
          </a:xfrm>
          <a:prstGeom prst="rect">
            <a:avLst/>
          </a:prstGeom>
          <a:noFill/>
        </p:spPr>
      </p:pic>
      <p:pic>
        <p:nvPicPr>
          <p:cNvPr id="15368" name="Picture 8" descr="https://tse4.mm.bing.net/th?id=OIP.uSMgd9DTGFz7jDVpfQxPGgHaFj&amp;pid=15.1&amp;P=0&amp;w=214&amp;h=1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2038350" cy="1533526"/>
          </a:xfrm>
          <a:prstGeom prst="rect">
            <a:avLst/>
          </a:prstGeom>
          <a:noFill/>
        </p:spPr>
      </p:pic>
      <p:pic>
        <p:nvPicPr>
          <p:cNvPr id="15370" name="Picture 10" descr="https://tse3.mm.bing.net/th?id=OIP.MPcBinqiTYMdNTFMfnI6pQHaFj&amp;pid=15.1&amp;P=0&amp;w=214&amp;h=16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92696"/>
            <a:ext cx="2038350" cy="1533526"/>
          </a:xfrm>
          <a:prstGeom prst="rect">
            <a:avLst/>
          </a:prstGeom>
          <a:noFill/>
        </p:spPr>
      </p:pic>
      <p:pic>
        <p:nvPicPr>
          <p:cNvPr id="15372" name="Picture 12" descr="https://tse3.mm.bing.net/th?id=OIP.w4xc550KwN0K0ImkUwDQewHaEo&amp;pid=15.1&amp;P=0&amp;w=270&amp;h=16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2708920"/>
            <a:ext cx="2571750" cy="1609726"/>
          </a:xfrm>
          <a:prstGeom prst="rect">
            <a:avLst/>
          </a:prstGeom>
          <a:noFill/>
        </p:spPr>
      </p:pic>
      <p:pic>
        <p:nvPicPr>
          <p:cNvPr id="15374" name="Picture 14" descr="https://tse1.mm.bing.net/th?id=OIP.CbHXjKvu16X1QOkDm4XrCQHaDl&amp;pid=15.1&amp;P=0&amp;w=365&amp;h=17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7504" y="4725144"/>
            <a:ext cx="3476625" cy="1685926"/>
          </a:xfrm>
          <a:prstGeom prst="rect">
            <a:avLst/>
          </a:prstGeom>
          <a:noFill/>
        </p:spPr>
      </p:pic>
      <p:pic>
        <p:nvPicPr>
          <p:cNvPr id="15376" name="Picture 16" descr="https://tse2.mm.bing.net/th?id=OIP.dwNBx5MawO9-f9cEDXYfZwHaEb&amp;pid=15.1&amp;P=0&amp;w=278&amp;h=16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3968" y="4941168"/>
            <a:ext cx="2647950" cy="1581151"/>
          </a:xfrm>
          <a:prstGeom prst="rect">
            <a:avLst/>
          </a:prstGeom>
          <a:noFill/>
        </p:spPr>
      </p:pic>
      <p:pic>
        <p:nvPicPr>
          <p:cNvPr id="15378" name="Picture 18" descr="https://tse2.mm.bing.net/th?id=OIP.vN_eHYBNLqgdizZWFAqTfwHaHa&amp;pid=15.1&amp;P=0&amp;w=300&amp;h=30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84168" y="404664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ruben.valenzuela</dc:creator>
  <cp:lastModifiedBy>ruben.valenzuela</cp:lastModifiedBy>
  <cp:revision>2</cp:revision>
  <dcterms:created xsi:type="dcterms:W3CDTF">2018-02-22T18:47:00Z</dcterms:created>
  <dcterms:modified xsi:type="dcterms:W3CDTF">2018-02-22T19:00:29Z</dcterms:modified>
</cp:coreProperties>
</file>