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580A4-A9CD-43EB-AA1A-74E38A04A1B6}" type="datetimeFigureOut">
              <a:rPr lang="es-MX" smtClean="0"/>
              <a:t>14/03/2018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17568-35A1-428F-A73D-09787FE4E02E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971600" y="836712"/>
            <a:ext cx="7272808" cy="446449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266" name="Picture 2" descr="Glass Clipart PNG file tag list, Glass clip arts SVG file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6521" y="2060848"/>
            <a:ext cx="2587967" cy="3497254"/>
          </a:xfrm>
          <a:prstGeom prst="rect">
            <a:avLst/>
          </a:prstGeom>
          <a:noFill/>
        </p:spPr>
      </p:pic>
      <p:pic>
        <p:nvPicPr>
          <p:cNvPr id="11268" name="Picture 4" descr="https://tse3.mm.bing.net/th?id=OIP.PgEFvTUQl5eaXKWRTblOLwHaE4&amp;pid=15.1&amp;P=0&amp;w=260&amp;h=1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132856"/>
            <a:ext cx="4392488" cy="290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</p:pic>
      <p:sp>
        <p:nvSpPr>
          <p:cNvPr id="12" name="11 Rectángulo"/>
          <p:cNvSpPr/>
          <p:nvPr/>
        </p:nvSpPr>
        <p:spPr>
          <a:xfrm>
            <a:off x="1711439" y="980728"/>
            <a:ext cx="523682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7200" b="1" cap="all" spc="0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CONSULTAS</a:t>
            </a:r>
            <a:endParaRPr lang="es-ES" sz="7200" b="1" cap="all" spc="0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ruben.valenzuela</dc:creator>
  <cp:lastModifiedBy>ruben.valenzuela</cp:lastModifiedBy>
  <cp:revision>5</cp:revision>
  <dcterms:created xsi:type="dcterms:W3CDTF">2018-03-14T19:27:04Z</dcterms:created>
  <dcterms:modified xsi:type="dcterms:W3CDTF">2018-03-14T20:06:59Z</dcterms:modified>
</cp:coreProperties>
</file>